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18288000" cy="10287000"/>
  <p:notesSz cx="6858000" cy="9144000"/>
  <p:embeddedFontLst>
    <p:embeddedFont>
      <p:font typeface="Canva Sans Bold" charset="1" panose="020B0803030501040103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1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DFD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097502" y="5590237"/>
            <a:ext cx="14099416" cy="14099416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45DA0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6420234" y="-1717598"/>
            <a:ext cx="3735531" cy="3735531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952500" cap="sq">
              <a:solidFill>
                <a:srgbClr val="CF2344"/>
              </a:solidFill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-1929195" y="8389571"/>
            <a:ext cx="3735531" cy="3735531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952500" cap="sq">
              <a:solidFill>
                <a:srgbClr val="CF2344"/>
              </a:solidFill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8757394" y="7522582"/>
            <a:ext cx="8779632" cy="1733977"/>
          </a:xfrm>
          <a:custGeom>
            <a:avLst/>
            <a:gdLst/>
            <a:ahLst/>
            <a:cxnLst/>
            <a:rect r="r" b="b" t="t" l="l"/>
            <a:pathLst>
              <a:path h="1733977" w="8779632">
                <a:moveTo>
                  <a:pt x="0" y="0"/>
                </a:moveTo>
                <a:lnTo>
                  <a:pt x="8779632" y="0"/>
                </a:lnTo>
                <a:lnTo>
                  <a:pt x="8779632" y="1733977"/>
                </a:lnTo>
                <a:lnTo>
                  <a:pt x="0" y="17339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8573918" y="3143201"/>
            <a:ext cx="9146584" cy="5246370"/>
            <a:chOff x="0" y="0"/>
            <a:chExt cx="7981950" cy="457835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765810" y="21590"/>
              <a:ext cx="6451600" cy="4326890"/>
            </a:xfrm>
            <a:custGeom>
              <a:avLst/>
              <a:gdLst/>
              <a:ahLst/>
              <a:cxnLst/>
              <a:rect r="r" b="b" t="t" l="l"/>
              <a:pathLst>
                <a:path h="4326890" w="6451600">
                  <a:moveTo>
                    <a:pt x="6224270" y="0"/>
                  </a:moveTo>
                  <a:lnTo>
                    <a:pt x="226060" y="0"/>
                  </a:lnTo>
                  <a:cubicBezTo>
                    <a:pt x="101600" y="0"/>
                    <a:pt x="0" y="101600"/>
                    <a:pt x="0" y="226060"/>
                  </a:cubicBezTo>
                  <a:lnTo>
                    <a:pt x="0" y="4326890"/>
                  </a:lnTo>
                  <a:lnTo>
                    <a:pt x="6451601" y="4326890"/>
                  </a:lnTo>
                  <a:lnTo>
                    <a:pt x="6451601" y="226060"/>
                  </a:lnTo>
                  <a:cubicBezTo>
                    <a:pt x="6450331" y="101600"/>
                    <a:pt x="6348731" y="0"/>
                    <a:pt x="6224270" y="0"/>
                  </a:cubicBezTo>
                  <a:close/>
                  <a:moveTo>
                    <a:pt x="6252210" y="4043680"/>
                  </a:moveTo>
                  <a:lnTo>
                    <a:pt x="196851" y="4043680"/>
                  </a:lnTo>
                  <a:lnTo>
                    <a:pt x="196851" y="255270"/>
                  </a:lnTo>
                  <a:lnTo>
                    <a:pt x="6252210" y="255270"/>
                  </a:lnTo>
                  <a:lnTo>
                    <a:pt x="6252210" y="4043680"/>
                  </a:lnTo>
                  <a:close/>
                </a:path>
              </a:pathLst>
            </a:custGeom>
            <a:solidFill>
              <a:srgbClr val="242424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7981950" cy="4542790"/>
            </a:xfrm>
            <a:custGeom>
              <a:avLst/>
              <a:gdLst/>
              <a:ahLst/>
              <a:cxnLst/>
              <a:rect r="r" b="b" t="t" l="l"/>
              <a:pathLst>
                <a:path h="4542790" w="7981950">
                  <a:moveTo>
                    <a:pt x="7239000" y="4348480"/>
                  </a:moveTo>
                  <a:lnTo>
                    <a:pt x="7239000" y="243840"/>
                  </a:lnTo>
                  <a:cubicBezTo>
                    <a:pt x="7239000" y="109220"/>
                    <a:pt x="7129780" y="0"/>
                    <a:pt x="6995160" y="0"/>
                  </a:cubicBezTo>
                  <a:lnTo>
                    <a:pt x="985520" y="0"/>
                  </a:lnTo>
                  <a:cubicBezTo>
                    <a:pt x="852170" y="0"/>
                    <a:pt x="742950" y="109220"/>
                    <a:pt x="742950" y="243840"/>
                  </a:cubicBezTo>
                  <a:lnTo>
                    <a:pt x="742950" y="4349750"/>
                  </a:lnTo>
                  <a:lnTo>
                    <a:pt x="0" y="4349750"/>
                  </a:lnTo>
                  <a:lnTo>
                    <a:pt x="0" y="4447540"/>
                  </a:lnTo>
                  <a:cubicBezTo>
                    <a:pt x="0" y="4500880"/>
                    <a:pt x="43180" y="4542790"/>
                    <a:pt x="95250" y="4542790"/>
                  </a:cubicBezTo>
                  <a:lnTo>
                    <a:pt x="7886700" y="4542790"/>
                  </a:lnTo>
                  <a:cubicBezTo>
                    <a:pt x="7940040" y="4542790"/>
                    <a:pt x="7981950" y="4499610"/>
                    <a:pt x="7981950" y="4447540"/>
                  </a:cubicBezTo>
                  <a:lnTo>
                    <a:pt x="7981950" y="4349750"/>
                  </a:lnTo>
                  <a:lnTo>
                    <a:pt x="7239000" y="4349750"/>
                  </a:lnTo>
                  <a:close/>
                  <a:moveTo>
                    <a:pt x="4519930" y="4348480"/>
                  </a:moveTo>
                  <a:lnTo>
                    <a:pt x="4519930" y="4349750"/>
                  </a:lnTo>
                  <a:cubicBezTo>
                    <a:pt x="4519930" y="4403090"/>
                    <a:pt x="4476750" y="4445000"/>
                    <a:pt x="4424680" y="4445000"/>
                  </a:cubicBezTo>
                  <a:lnTo>
                    <a:pt x="3557270" y="4445000"/>
                  </a:lnTo>
                  <a:cubicBezTo>
                    <a:pt x="3503930" y="4445000"/>
                    <a:pt x="3462020" y="4401820"/>
                    <a:pt x="3462020" y="4349750"/>
                  </a:cubicBezTo>
                  <a:lnTo>
                    <a:pt x="3462020" y="4348480"/>
                  </a:lnTo>
                  <a:lnTo>
                    <a:pt x="765810" y="4348480"/>
                  </a:lnTo>
                  <a:lnTo>
                    <a:pt x="765810" y="247650"/>
                  </a:lnTo>
                  <a:cubicBezTo>
                    <a:pt x="765810" y="123190"/>
                    <a:pt x="867410" y="21590"/>
                    <a:pt x="991870" y="21590"/>
                  </a:cubicBezTo>
                  <a:lnTo>
                    <a:pt x="6990080" y="21590"/>
                  </a:lnTo>
                  <a:cubicBezTo>
                    <a:pt x="7114539" y="21590"/>
                    <a:pt x="7216139" y="123190"/>
                    <a:pt x="7216139" y="247650"/>
                  </a:cubicBezTo>
                  <a:lnTo>
                    <a:pt x="7216139" y="4348480"/>
                  </a:lnTo>
                  <a:lnTo>
                    <a:pt x="4519930" y="4348480"/>
                  </a:lnTo>
                  <a:close/>
                </a:path>
              </a:pathLst>
            </a:custGeom>
            <a:solidFill>
              <a:srgbClr val="E9E9E9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3460750" y="4349750"/>
              <a:ext cx="1059180" cy="96520"/>
            </a:xfrm>
            <a:custGeom>
              <a:avLst/>
              <a:gdLst/>
              <a:ahLst/>
              <a:cxnLst/>
              <a:rect r="r" b="b" t="t" l="l"/>
              <a:pathLst>
                <a:path h="96520" w="1059180">
                  <a:moveTo>
                    <a:pt x="96520" y="96520"/>
                  </a:moveTo>
                  <a:lnTo>
                    <a:pt x="963930" y="96520"/>
                  </a:lnTo>
                  <a:cubicBezTo>
                    <a:pt x="1017270" y="96520"/>
                    <a:pt x="1059180" y="53340"/>
                    <a:pt x="1059180" y="1270"/>
                  </a:cubicBezTo>
                  <a:lnTo>
                    <a:pt x="1059180" y="0"/>
                  </a:lnTo>
                  <a:lnTo>
                    <a:pt x="0" y="0"/>
                  </a:lnTo>
                  <a:lnTo>
                    <a:pt x="0" y="1270"/>
                  </a:lnTo>
                  <a:cubicBezTo>
                    <a:pt x="0" y="53340"/>
                    <a:pt x="43180" y="96520"/>
                    <a:pt x="96520" y="96520"/>
                  </a:cubicBezTo>
                  <a:close/>
                </a:path>
              </a:pathLst>
            </a:custGeom>
            <a:solidFill>
              <a:srgbClr val="CCCCCC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63830" y="4542790"/>
              <a:ext cx="7654290" cy="35560"/>
            </a:xfrm>
            <a:custGeom>
              <a:avLst/>
              <a:gdLst/>
              <a:ahLst/>
              <a:cxnLst/>
              <a:rect r="r" b="b" t="t" l="l"/>
              <a:pathLst>
                <a:path h="35560" w="7654290">
                  <a:moveTo>
                    <a:pt x="0" y="0"/>
                  </a:moveTo>
                  <a:cubicBezTo>
                    <a:pt x="0" y="20320"/>
                    <a:pt x="16510" y="35560"/>
                    <a:pt x="35560" y="35560"/>
                  </a:cubicBezTo>
                  <a:lnTo>
                    <a:pt x="7618730" y="35560"/>
                  </a:lnTo>
                  <a:cubicBezTo>
                    <a:pt x="7639050" y="35560"/>
                    <a:pt x="7654290" y="19050"/>
                    <a:pt x="765429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CCCCC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962660" y="276860"/>
              <a:ext cx="6055360" cy="3789680"/>
            </a:xfrm>
            <a:custGeom>
              <a:avLst/>
              <a:gdLst/>
              <a:ahLst/>
              <a:cxnLst/>
              <a:rect r="r" b="b" t="t" l="l"/>
              <a:pathLst>
                <a:path h="3789680" w="6055360">
                  <a:moveTo>
                    <a:pt x="0" y="0"/>
                  </a:moveTo>
                  <a:lnTo>
                    <a:pt x="6055360" y="0"/>
                  </a:lnTo>
                  <a:lnTo>
                    <a:pt x="6055360" y="3789680"/>
                  </a:lnTo>
                  <a:lnTo>
                    <a:pt x="0" y="3789680"/>
                  </a:lnTo>
                  <a:close/>
                </a:path>
              </a:pathLst>
            </a:custGeom>
            <a:blipFill>
              <a:blip r:embed="rId3"/>
              <a:stretch>
                <a:fillRect l="-1600" t="0" r="-6983" b="0"/>
              </a:stretch>
            </a:blipFill>
          </p:spPr>
        </p:sp>
      </p:grpSp>
      <p:sp>
        <p:nvSpPr>
          <p:cNvPr name="Freeform 18" id="18"/>
          <p:cNvSpPr/>
          <p:nvPr/>
        </p:nvSpPr>
        <p:spPr>
          <a:xfrm flipH="false" flipV="false" rot="0">
            <a:off x="202038" y="3576250"/>
            <a:ext cx="8624170" cy="2013987"/>
          </a:xfrm>
          <a:custGeom>
            <a:avLst/>
            <a:gdLst/>
            <a:ahLst/>
            <a:cxnLst/>
            <a:rect r="r" b="b" t="t" l="l"/>
            <a:pathLst>
              <a:path h="2013987" w="8624170">
                <a:moveTo>
                  <a:pt x="0" y="0"/>
                </a:moveTo>
                <a:lnTo>
                  <a:pt x="8624171" y="0"/>
                </a:lnTo>
                <a:lnTo>
                  <a:pt x="8624171" y="2013987"/>
                </a:lnTo>
                <a:lnTo>
                  <a:pt x="0" y="20139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919" t="0" r="-1225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395363" y="6002224"/>
            <a:ext cx="8430846" cy="9271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99"/>
              </a:lnSpc>
              <a:spcBef>
                <a:spcPct val="0"/>
              </a:spcBef>
            </a:pPr>
            <a:r>
              <a:rPr lang="en-US" b="true" sz="5499">
                <a:solidFill>
                  <a:srgbClr val="014785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 BETTER WAY TO WORK</a:t>
            </a:r>
          </a:p>
        </p:txBody>
      </p:sp>
      <p:grpSp>
        <p:nvGrpSpPr>
          <p:cNvPr name="Group 20" id="20"/>
          <p:cNvGrpSpPr/>
          <p:nvPr/>
        </p:nvGrpSpPr>
        <p:grpSpPr>
          <a:xfrm rot="0">
            <a:off x="-675547" y="-11658116"/>
            <a:ext cx="14099416" cy="14099416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45DA0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714655" y="1590444"/>
            <a:ext cx="12858691" cy="9179003"/>
          </a:xfrm>
          <a:custGeom>
            <a:avLst/>
            <a:gdLst/>
            <a:ahLst/>
            <a:cxnLst/>
            <a:rect r="r" b="b" t="t" l="l"/>
            <a:pathLst>
              <a:path h="9179003" w="12858691">
                <a:moveTo>
                  <a:pt x="0" y="0"/>
                </a:moveTo>
                <a:lnTo>
                  <a:pt x="12858690" y="0"/>
                </a:lnTo>
                <a:lnTo>
                  <a:pt x="12858690" y="9179003"/>
                </a:lnTo>
                <a:lnTo>
                  <a:pt x="0" y="91790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581623" y="33961"/>
            <a:ext cx="11124754" cy="12763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99"/>
              </a:lnSpc>
              <a:spcBef>
                <a:spcPct val="0"/>
              </a:spcBef>
            </a:pPr>
            <a:r>
              <a:rPr lang="en-US" b="true" sz="7499">
                <a:solidFill>
                  <a:srgbClr val="044483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USER ADMINISTRATION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20555" y="1352653"/>
            <a:ext cx="17646891" cy="8018306"/>
          </a:xfrm>
          <a:custGeom>
            <a:avLst/>
            <a:gdLst/>
            <a:ahLst/>
            <a:cxnLst/>
            <a:rect r="r" b="b" t="t" l="l"/>
            <a:pathLst>
              <a:path h="8018306" w="17646891">
                <a:moveTo>
                  <a:pt x="0" y="0"/>
                </a:moveTo>
                <a:lnTo>
                  <a:pt x="17646890" y="0"/>
                </a:lnTo>
                <a:lnTo>
                  <a:pt x="17646890" y="8018306"/>
                </a:lnTo>
                <a:lnTo>
                  <a:pt x="0" y="80183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521521" y="76300"/>
            <a:ext cx="13244959" cy="12763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99"/>
              </a:lnSpc>
              <a:spcBef>
                <a:spcPct val="0"/>
              </a:spcBef>
            </a:pPr>
            <a:r>
              <a:rPr lang="en-US" b="true" sz="7499">
                <a:solidFill>
                  <a:srgbClr val="024382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USER INFO &amp; DEACTIVATION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899724" y="1491330"/>
            <a:ext cx="10208421" cy="7550608"/>
          </a:xfrm>
          <a:custGeom>
            <a:avLst/>
            <a:gdLst/>
            <a:ahLst/>
            <a:cxnLst/>
            <a:rect r="r" b="b" t="t" l="l"/>
            <a:pathLst>
              <a:path h="7550608" w="10208421">
                <a:moveTo>
                  <a:pt x="0" y="0"/>
                </a:moveTo>
                <a:lnTo>
                  <a:pt x="10208421" y="0"/>
                </a:lnTo>
                <a:lnTo>
                  <a:pt x="10208421" y="7550608"/>
                </a:lnTo>
                <a:lnTo>
                  <a:pt x="0" y="75506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395496" y="12661"/>
            <a:ext cx="11216878" cy="12763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99"/>
              </a:lnSpc>
              <a:spcBef>
                <a:spcPct val="0"/>
              </a:spcBef>
            </a:pPr>
            <a:r>
              <a:rPr lang="en-US" b="true" sz="7499">
                <a:solidFill>
                  <a:srgbClr val="04458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PROFILE MANAGEMENT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7444" y="3427810"/>
            <a:ext cx="18260556" cy="3623579"/>
          </a:xfrm>
          <a:custGeom>
            <a:avLst/>
            <a:gdLst/>
            <a:ahLst/>
            <a:cxnLst/>
            <a:rect r="r" b="b" t="t" l="l"/>
            <a:pathLst>
              <a:path h="3623579" w="18260556">
                <a:moveTo>
                  <a:pt x="0" y="0"/>
                </a:moveTo>
                <a:lnTo>
                  <a:pt x="18260556" y="0"/>
                </a:lnTo>
                <a:lnTo>
                  <a:pt x="18260556" y="3623579"/>
                </a:lnTo>
                <a:lnTo>
                  <a:pt x="0" y="36235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081861" y="14049"/>
            <a:ext cx="6124277" cy="12763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99"/>
              </a:lnSpc>
              <a:spcBef>
                <a:spcPct val="0"/>
              </a:spcBef>
            </a:pPr>
            <a:r>
              <a:rPr lang="en-US" b="true" sz="7499">
                <a:solidFill>
                  <a:srgbClr val="054583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DASHBOARD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639338" y="1559321"/>
            <a:ext cx="9009323" cy="7168358"/>
          </a:xfrm>
          <a:custGeom>
            <a:avLst/>
            <a:gdLst/>
            <a:ahLst/>
            <a:cxnLst/>
            <a:rect r="r" b="b" t="t" l="l"/>
            <a:pathLst>
              <a:path h="7168358" w="9009323">
                <a:moveTo>
                  <a:pt x="0" y="0"/>
                </a:moveTo>
                <a:lnTo>
                  <a:pt x="9009324" y="0"/>
                </a:lnTo>
                <a:lnTo>
                  <a:pt x="9009324" y="7168358"/>
                </a:lnTo>
                <a:lnTo>
                  <a:pt x="0" y="71683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254547" y="49526"/>
            <a:ext cx="15778907" cy="12763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99"/>
              </a:lnSpc>
              <a:spcBef>
                <a:spcPct val="0"/>
              </a:spcBef>
            </a:pPr>
            <a:r>
              <a:rPr lang="en-US" b="true" sz="7499">
                <a:solidFill>
                  <a:srgbClr val="03468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MULTI-FACTOR AUTHENTICATION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012803" y="1350415"/>
            <a:ext cx="14310394" cy="8661205"/>
            <a:chOff x="0" y="0"/>
            <a:chExt cx="1342941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42941" cy="812800"/>
            </a:xfrm>
            <a:custGeom>
              <a:avLst/>
              <a:gdLst/>
              <a:ahLst/>
              <a:cxnLst/>
              <a:rect r="r" b="b" t="t" l="l"/>
              <a:pathLst>
                <a:path h="812800" w="1342941">
                  <a:moveTo>
                    <a:pt x="12443" y="0"/>
                  </a:moveTo>
                  <a:lnTo>
                    <a:pt x="1330498" y="0"/>
                  </a:lnTo>
                  <a:cubicBezTo>
                    <a:pt x="1337370" y="0"/>
                    <a:pt x="1342941" y="5571"/>
                    <a:pt x="1342941" y="12443"/>
                  </a:cubicBezTo>
                  <a:lnTo>
                    <a:pt x="1342941" y="800357"/>
                  </a:lnTo>
                  <a:cubicBezTo>
                    <a:pt x="1342941" y="803657"/>
                    <a:pt x="1341630" y="806822"/>
                    <a:pt x="1339297" y="809156"/>
                  </a:cubicBezTo>
                  <a:cubicBezTo>
                    <a:pt x="1336963" y="811489"/>
                    <a:pt x="1333798" y="812800"/>
                    <a:pt x="1330498" y="812800"/>
                  </a:cubicBezTo>
                  <a:lnTo>
                    <a:pt x="12443" y="812800"/>
                  </a:lnTo>
                  <a:cubicBezTo>
                    <a:pt x="9143" y="812800"/>
                    <a:pt x="5978" y="811489"/>
                    <a:pt x="3644" y="809156"/>
                  </a:cubicBezTo>
                  <a:cubicBezTo>
                    <a:pt x="1311" y="806822"/>
                    <a:pt x="0" y="803657"/>
                    <a:pt x="0" y="800357"/>
                  </a:cubicBezTo>
                  <a:lnTo>
                    <a:pt x="0" y="12443"/>
                  </a:lnTo>
                  <a:cubicBezTo>
                    <a:pt x="0" y="9143"/>
                    <a:pt x="1311" y="5978"/>
                    <a:pt x="3644" y="3644"/>
                  </a:cubicBezTo>
                  <a:cubicBezTo>
                    <a:pt x="5978" y="1311"/>
                    <a:pt x="9143" y="0"/>
                    <a:pt x="12443" y="0"/>
                  </a:cubicBezTo>
                  <a:close/>
                </a:path>
              </a:pathLst>
            </a:custGeom>
            <a:blipFill>
              <a:blip r:embed="rId2"/>
              <a:stretch>
                <a:fillRect l="-2401" t="0" r="-2401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5702016" y="-19314"/>
            <a:ext cx="6931968" cy="12763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99"/>
              </a:lnSpc>
              <a:spcBef>
                <a:spcPct val="0"/>
              </a:spcBef>
            </a:pPr>
            <a:r>
              <a:rPr lang="en-US" b="true" sz="7499">
                <a:solidFill>
                  <a:srgbClr val="014785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LOGIN &amp; NEWS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128123" y="1595439"/>
            <a:ext cx="12031754" cy="8141052"/>
            <a:chOff x="0" y="0"/>
            <a:chExt cx="1864033" cy="126126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64034" cy="1261262"/>
            </a:xfrm>
            <a:custGeom>
              <a:avLst/>
              <a:gdLst/>
              <a:ahLst/>
              <a:cxnLst/>
              <a:rect r="r" b="b" t="t" l="l"/>
              <a:pathLst>
                <a:path h="1261262" w="1864034">
                  <a:moveTo>
                    <a:pt x="0" y="0"/>
                  </a:moveTo>
                  <a:lnTo>
                    <a:pt x="1864034" y="0"/>
                  </a:lnTo>
                  <a:lnTo>
                    <a:pt x="1864034" y="1261262"/>
                  </a:lnTo>
                  <a:lnTo>
                    <a:pt x="0" y="1261262"/>
                  </a:lnTo>
                  <a:close/>
                </a:path>
              </a:pathLst>
            </a:custGeom>
            <a:blipFill>
              <a:blip r:embed="rId2"/>
              <a:stretch>
                <a:fillRect l="0" t="-1641" r="0" b="-1641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5771927" y="7830"/>
            <a:ext cx="6744146" cy="12763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99"/>
              </a:lnSpc>
              <a:spcBef>
                <a:spcPct val="0"/>
              </a:spcBef>
            </a:pPr>
            <a:r>
              <a:rPr lang="en-US" b="true" sz="7499">
                <a:solidFill>
                  <a:srgbClr val="0C4682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USER PROFILE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37640" y="1368216"/>
            <a:ext cx="16230600" cy="7766685"/>
            <a:chOff x="0" y="0"/>
            <a:chExt cx="2514545" cy="120326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514545" cy="1203263"/>
            </a:xfrm>
            <a:custGeom>
              <a:avLst/>
              <a:gdLst/>
              <a:ahLst/>
              <a:cxnLst/>
              <a:rect r="r" b="b" t="t" l="l"/>
              <a:pathLst>
                <a:path h="1203263" w="2514545">
                  <a:moveTo>
                    <a:pt x="0" y="0"/>
                  </a:moveTo>
                  <a:lnTo>
                    <a:pt x="2514545" y="0"/>
                  </a:lnTo>
                  <a:lnTo>
                    <a:pt x="2514545" y="1203263"/>
                  </a:lnTo>
                  <a:lnTo>
                    <a:pt x="0" y="1203263"/>
                  </a:lnTo>
                  <a:close/>
                </a:path>
              </a:pathLst>
            </a:custGeom>
            <a:blipFill>
              <a:blip r:embed="rId2"/>
              <a:stretch>
                <a:fillRect l="0" t="-914" r="0" b="-914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3896469" y="-1514"/>
            <a:ext cx="10495062" cy="12763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99"/>
              </a:lnSpc>
              <a:spcBef>
                <a:spcPct val="0"/>
              </a:spcBef>
            </a:pPr>
            <a:r>
              <a:rPr lang="en-US" b="true" sz="7499">
                <a:solidFill>
                  <a:srgbClr val="06458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COMPACT WORKLOAD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411015" y="1028700"/>
            <a:ext cx="11465971" cy="8980609"/>
            <a:chOff x="0" y="0"/>
            <a:chExt cx="1823045" cy="142788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23045" cy="1427882"/>
            </a:xfrm>
            <a:custGeom>
              <a:avLst/>
              <a:gdLst/>
              <a:ahLst/>
              <a:cxnLst/>
              <a:rect r="r" b="b" t="t" l="l"/>
              <a:pathLst>
                <a:path h="1427882" w="1823045">
                  <a:moveTo>
                    <a:pt x="15530" y="0"/>
                  </a:moveTo>
                  <a:lnTo>
                    <a:pt x="1807515" y="0"/>
                  </a:lnTo>
                  <a:cubicBezTo>
                    <a:pt x="1816092" y="0"/>
                    <a:pt x="1823045" y="6953"/>
                    <a:pt x="1823045" y="15530"/>
                  </a:cubicBezTo>
                  <a:lnTo>
                    <a:pt x="1823045" y="1412352"/>
                  </a:lnTo>
                  <a:cubicBezTo>
                    <a:pt x="1823045" y="1420929"/>
                    <a:pt x="1816092" y="1427882"/>
                    <a:pt x="1807515" y="1427882"/>
                  </a:cubicBezTo>
                  <a:lnTo>
                    <a:pt x="15530" y="1427882"/>
                  </a:lnTo>
                  <a:cubicBezTo>
                    <a:pt x="6953" y="1427882"/>
                    <a:pt x="0" y="1420929"/>
                    <a:pt x="0" y="1412352"/>
                  </a:cubicBezTo>
                  <a:lnTo>
                    <a:pt x="0" y="15530"/>
                  </a:lnTo>
                  <a:cubicBezTo>
                    <a:pt x="0" y="6953"/>
                    <a:pt x="6953" y="0"/>
                    <a:pt x="1553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489" r="0" b="-489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717923" y="-142875"/>
            <a:ext cx="14852154" cy="12763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99"/>
              </a:lnSpc>
              <a:spcBef>
                <a:spcPct val="0"/>
              </a:spcBef>
            </a:pPr>
            <a:r>
              <a:rPr lang="en-US" b="true" sz="7499">
                <a:solidFill>
                  <a:srgbClr val="1F529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COMPACT WORKLOAD RESULTS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98752" y="1473495"/>
            <a:ext cx="15490496" cy="7784805"/>
          </a:xfrm>
          <a:custGeom>
            <a:avLst/>
            <a:gdLst/>
            <a:ahLst/>
            <a:cxnLst/>
            <a:rect r="r" b="b" t="t" l="l"/>
            <a:pathLst>
              <a:path h="7784805" w="15490496">
                <a:moveTo>
                  <a:pt x="0" y="0"/>
                </a:moveTo>
                <a:lnTo>
                  <a:pt x="15490496" y="0"/>
                </a:lnTo>
                <a:lnTo>
                  <a:pt x="15490496" y="7784805"/>
                </a:lnTo>
                <a:lnTo>
                  <a:pt x="0" y="77848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80641" y="7830"/>
            <a:ext cx="16126718" cy="12763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99"/>
              </a:lnSpc>
              <a:spcBef>
                <a:spcPct val="0"/>
              </a:spcBef>
            </a:pPr>
            <a:r>
              <a:rPr lang="en-US" b="true" sz="7499">
                <a:solidFill>
                  <a:srgbClr val="0A4885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SUPERVISED INDIVIDUAL PROFILE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602789" y="1149928"/>
            <a:ext cx="11082422" cy="9137072"/>
            <a:chOff x="0" y="0"/>
            <a:chExt cx="1716957" cy="14155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716957" cy="1415572"/>
            </a:xfrm>
            <a:custGeom>
              <a:avLst/>
              <a:gdLst/>
              <a:ahLst/>
              <a:cxnLst/>
              <a:rect r="r" b="b" t="t" l="l"/>
              <a:pathLst>
                <a:path h="1415572" w="1716957">
                  <a:moveTo>
                    <a:pt x="0" y="0"/>
                  </a:moveTo>
                  <a:lnTo>
                    <a:pt x="1716957" y="0"/>
                  </a:lnTo>
                  <a:lnTo>
                    <a:pt x="1716957" y="1415572"/>
                  </a:lnTo>
                  <a:lnTo>
                    <a:pt x="0" y="1415572"/>
                  </a:lnTo>
                  <a:close/>
                </a:path>
              </a:pathLst>
            </a:custGeom>
            <a:blipFill>
              <a:blip r:embed="rId2"/>
              <a:stretch>
                <a:fillRect l="0" t="-9542" r="0" b="-9542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236390" y="-17076"/>
            <a:ext cx="15815221" cy="12763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99"/>
              </a:lnSpc>
              <a:spcBef>
                <a:spcPct val="0"/>
              </a:spcBef>
            </a:pPr>
            <a:r>
              <a:rPr lang="en-US" b="true" sz="7499">
                <a:solidFill>
                  <a:srgbClr val="0D417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SUPERVISED INDIVDUAL PROFILE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04843" y="1376130"/>
            <a:ext cx="8494115" cy="6970572"/>
          </a:xfrm>
          <a:custGeom>
            <a:avLst/>
            <a:gdLst/>
            <a:ahLst/>
            <a:cxnLst/>
            <a:rect r="r" b="b" t="t" l="l"/>
            <a:pathLst>
              <a:path h="6970572" w="8494115">
                <a:moveTo>
                  <a:pt x="0" y="0"/>
                </a:moveTo>
                <a:lnTo>
                  <a:pt x="8494114" y="0"/>
                </a:lnTo>
                <a:lnTo>
                  <a:pt x="8494114" y="6970571"/>
                </a:lnTo>
                <a:lnTo>
                  <a:pt x="0" y="69705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34409" b="-8266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356390" y="1251627"/>
            <a:ext cx="8508959" cy="8150687"/>
          </a:xfrm>
          <a:custGeom>
            <a:avLst/>
            <a:gdLst/>
            <a:ahLst/>
            <a:cxnLst/>
            <a:rect r="r" b="b" t="t" l="l"/>
            <a:pathLst>
              <a:path h="8150687" w="8508959">
                <a:moveTo>
                  <a:pt x="0" y="0"/>
                </a:moveTo>
                <a:lnTo>
                  <a:pt x="8508960" y="0"/>
                </a:lnTo>
                <a:lnTo>
                  <a:pt x="8508960" y="8150688"/>
                </a:lnTo>
                <a:lnTo>
                  <a:pt x="0" y="81506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6816021" y="-24725"/>
            <a:ext cx="4365873" cy="12763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99"/>
              </a:lnSpc>
              <a:spcBef>
                <a:spcPct val="0"/>
              </a:spcBef>
            </a:pPr>
            <a:r>
              <a:rPr lang="en-US" b="true" sz="7499">
                <a:solidFill>
                  <a:srgbClr val="0D4885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REPORTS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DAHMXNt2P8U</dc:identifier>
  <dcterms:modified xsi:type="dcterms:W3CDTF">2011-08-01T06:04:30Z</dcterms:modified>
  <cp:revision>1</cp:revision>
  <dc:title>INSITE Slide Deck</dc:title>
</cp:coreProperties>
</file>