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7"/>
  </p:sldMasterIdLst>
  <p:notesMasterIdLst>
    <p:notesMasterId r:id="rId29"/>
  </p:notesMasterIdLst>
  <p:handoutMasterIdLst>
    <p:handoutMasterId r:id="rId30"/>
  </p:handoutMasterIdLst>
  <p:sldIdLst>
    <p:sldId id="2596" r:id="rId18"/>
    <p:sldId id="2540" r:id="rId19"/>
    <p:sldId id="2575" r:id="rId20"/>
    <p:sldId id="2560" r:id="rId21"/>
    <p:sldId id="2567" r:id="rId22"/>
    <p:sldId id="2584" r:id="rId23"/>
    <p:sldId id="2555" r:id="rId24"/>
    <p:sldId id="2597" r:id="rId25"/>
    <p:sldId id="2571" r:id="rId26"/>
    <p:sldId id="2601" r:id="rId27"/>
    <p:sldId id="2600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5DAAB0"/>
    <a:srgbClr val="3B7579"/>
    <a:srgbClr val="AAD3D6"/>
    <a:srgbClr val="418287"/>
    <a:srgbClr val="DFE3E9"/>
    <a:srgbClr val="1F1F26"/>
    <a:srgbClr val="D6DBE2"/>
    <a:srgbClr val="CCD2DA"/>
    <a:srgbClr val="BBC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5280" autoAdjust="0"/>
  </p:normalViewPr>
  <p:slideViewPr>
    <p:cSldViewPr snapToGrid="0" snapToObjects="1" showGuides="1">
      <p:cViewPr varScale="1">
        <p:scale>
          <a:sx n="103" d="100"/>
          <a:sy n="103" d="100"/>
        </p:scale>
        <p:origin x="798" y="10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endParaRPr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3.xml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hyperlink" Target="https://interstatecompact.org/libraries/icaos-deputy-compact-success-program-v1/content/index.html#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interstatecompact.org/hc/en-us/articles/16345530744983-1-2023i-Warrant-Execution-Management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A5D366-BDCD-4761-A29B-21881A691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81" b="21684"/>
          <a:stretch/>
        </p:blipFill>
        <p:spPr>
          <a:xfrm>
            <a:off x="-375218" y="4288"/>
            <a:ext cx="12567218" cy="472727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823991-6F5F-45D3-883F-8179BE10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037721"/>
            <a:ext cx="9575801" cy="8912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dirty="0"/>
              <a:t>Warrant Execution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E40E-3256-4272-A29D-F2438D5C13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316" y="6067344"/>
            <a:ext cx="10011006" cy="61787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August 2023</a:t>
            </a:r>
          </a:p>
          <a:p>
            <a:r>
              <a:rPr lang="en-US" dirty="0"/>
              <a:t>Interstate Commission for Adult Offender Supervision</a:t>
            </a:r>
          </a:p>
        </p:txBody>
      </p:sp>
      <p:pic>
        <p:nvPicPr>
          <p:cNvPr id="6" name="Picture 5" descr="A round emblem with a map and a flag&#10;&#10;Description automatically generated">
            <a:extLst>
              <a:ext uri="{FF2B5EF4-FFF2-40B4-BE49-F238E27FC236}">
                <a16:creationId xmlns:a16="http://schemas.microsoft.com/office/drawing/2014/main" id="{274ADFAC-DD54-3C6C-1F9E-5826D7EE5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689" y="4653384"/>
            <a:ext cx="2057317" cy="2090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9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1651BA3D-1FC5-FE54-E630-C286FEC18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Collaborative Solutions!</a:t>
            </a:r>
          </a:p>
        </p:txBody>
      </p:sp>
      <p:pic>
        <p:nvPicPr>
          <p:cNvPr id="36" name="Picture 35" descr="A blue ship with white text and numbers&#10;&#10;Description automatically generated">
            <a:extLst>
              <a:ext uri="{FF2B5EF4-FFF2-40B4-BE49-F238E27FC236}">
                <a16:creationId xmlns:a16="http://schemas.microsoft.com/office/drawing/2014/main" id="{35707998-6F3C-6842-FFF5-43C124BF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14" y="2852825"/>
            <a:ext cx="4385841" cy="2916586"/>
          </a:xfrm>
          <a:prstGeom prst="rect">
            <a:avLst/>
          </a:prstGeom>
          <a:noFill/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5D93EF1-2112-CFED-F7EF-FEB48D99E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428392"/>
            <a:ext cx="4869806" cy="382749"/>
          </a:xfrm>
        </p:spPr>
        <p:txBody>
          <a:bodyPr anchor="b">
            <a:normAutofit/>
          </a:bodyPr>
          <a:lstStyle/>
          <a:p>
            <a:r>
              <a:rPr lang="en-US" dirty="0"/>
              <a:t>Dealing with Compliance Issues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743F9A9-9811-9480-D902-590AF5868C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204258"/>
            <a:ext cx="4832794" cy="382749"/>
          </a:xfrm>
        </p:spPr>
        <p:txBody>
          <a:bodyPr anchor="b">
            <a:normAutofit/>
          </a:bodyPr>
          <a:lstStyle/>
          <a:p>
            <a:r>
              <a:rPr lang="en-US" dirty="0"/>
              <a:t>Ensuring Compact Compliant Warrants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988372DD-65A4-6E3F-E87C-06272CAF0233}"/>
              </a:ext>
            </a:extLst>
          </p:cNvPr>
          <p:cNvSpPr txBox="1">
            <a:spLocks/>
          </p:cNvSpPr>
          <p:nvPr/>
        </p:nvSpPr>
        <p:spPr>
          <a:xfrm>
            <a:off x="6096000" y="2816933"/>
            <a:ext cx="4869806" cy="38274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Improving Commissioner/DCA Relationship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E1FFAAB8-DACA-5DB0-57B5-9E2C628CDFF0}"/>
              </a:ext>
            </a:extLst>
          </p:cNvPr>
          <p:cNvSpPr txBox="1">
            <a:spLocks/>
          </p:cNvSpPr>
          <p:nvPr/>
        </p:nvSpPr>
        <p:spPr>
          <a:xfrm>
            <a:off x="6096000" y="4041067"/>
            <a:ext cx="4869806" cy="38274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Applying Rule 3.103 to Ensure Seamless Supervision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DA05AD8-3BE7-7B59-35B5-049E1A8D05E4}"/>
              </a:ext>
            </a:extLst>
          </p:cNvPr>
          <p:cNvSpPr txBox="1"/>
          <p:nvPr/>
        </p:nvSpPr>
        <p:spPr>
          <a:xfrm>
            <a:off x="1159727" y="5850673"/>
            <a:ext cx="1037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What Ideas will Your State Share?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39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emblem with a map and a flag&#10;&#10;Description automatically generated">
            <a:extLst>
              <a:ext uri="{FF2B5EF4-FFF2-40B4-BE49-F238E27FC236}">
                <a16:creationId xmlns:a16="http://schemas.microsoft.com/office/drawing/2014/main" id="{35EDCD70-2655-D0E4-8F3E-3E41BB0AB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83" y="4288"/>
            <a:ext cx="4549233" cy="4618512"/>
          </a:xfrm>
          <a:prstGeom prst="rect">
            <a:avLst/>
          </a:prstGeom>
          <a:noFill/>
        </p:spPr>
      </p:pic>
      <p:sp>
        <p:nvSpPr>
          <p:cNvPr id="9" name="Title 12">
            <a:extLst>
              <a:ext uri="{FF2B5EF4-FFF2-40B4-BE49-F238E27FC236}">
                <a16:creationId xmlns:a16="http://schemas.microsoft.com/office/drawing/2014/main" id="{0A0B31E4-F976-BD18-06BA-838998221912}"/>
              </a:ext>
            </a:extLst>
          </p:cNvPr>
          <p:cNvSpPr txBox="1">
            <a:spLocks/>
          </p:cNvSpPr>
          <p:nvPr/>
        </p:nvSpPr>
        <p:spPr>
          <a:xfrm>
            <a:off x="838199" y="5037721"/>
            <a:ext cx="9575801" cy="891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500" b="1" i="0" kern="1200" spc="-15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rPr>
              <a:t>Interstate Commission for Adult Offender Supervision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2A4AD45-7897-5282-838E-21EC8AEF5544}"/>
              </a:ext>
            </a:extLst>
          </p:cNvPr>
          <p:cNvSpPr txBox="1">
            <a:spLocks/>
          </p:cNvSpPr>
          <p:nvPr/>
        </p:nvSpPr>
        <p:spPr>
          <a:xfrm>
            <a:off x="838200" y="6125744"/>
            <a:ext cx="9575800" cy="338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0" i="0" kern="1200" spc="3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www.interstatecompact.org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39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1BAC48-F4C4-46FB-96DC-423C381A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6" y="3727361"/>
            <a:ext cx="2657979" cy="1025525"/>
          </a:xfrm>
        </p:spPr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0391FA66-BCDC-4C12-B812-A0DEE14539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6008" y="1230905"/>
            <a:ext cx="4239984" cy="1832095"/>
          </a:xfrm>
        </p:spPr>
        <p:txBody>
          <a:bodyPr>
            <a:noAutofit/>
          </a:bodyPr>
          <a:lstStyle/>
          <a:p>
            <a:r>
              <a:rPr lang="en-US" sz="2000" b="1" dirty="0"/>
              <a:t>DCA Liaison Committee Initiatives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FY24 DCA Dashboard Program Plans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 DCA Success Program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 DCA Toolkit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7271B6-523F-4DCD-A006-84BF4C0C7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76008" y="3614415"/>
            <a:ext cx="4307103" cy="1832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Warrant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New Training Bulletin 1-2023i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Best practices for Warrant Execution Management</a:t>
            </a: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5128" r="24818"/>
          <a:stretch/>
        </p:blipFill>
        <p:spPr>
          <a:xfrm flipH="1">
            <a:off x="8332917" y="812800"/>
            <a:ext cx="3859082" cy="497494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115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3F9A722-C416-4CA0-9E81-3AB43962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38" y="649403"/>
            <a:ext cx="10866268" cy="1062602"/>
          </a:xfrm>
        </p:spPr>
        <p:txBody>
          <a:bodyPr>
            <a:normAutofit fontScale="90000"/>
          </a:bodyPr>
          <a:lstStyle/>
          <a:p>
            <a:r>
              <a:rPr lang="en-US" dirty="0"/>
              <a:t>Congrats for another DCA Region Chair 2 year term!</a:t>
            </a:r>
          </a:p>
        </p:txBody>
      </p:sp>
      <p:pic>
        <p:nvPicPr>
          <p:cNvPr id="25" name="Picture Placeholder 23">
            <a:extLst>
              <a:ext uri="{FF2B5EF4-FFF2-40B4-BE49-F238E27FC236}">
                <a16:creationId xmlns:a16="http://schemas.microsoft.com/office/drawing/2014/main" id="{28471B48-B5D4-4311-8051-3D8458674D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b="22478"/>
          <a:stretch/>
        </p:blipFill>
        <p:spPr>
          <a:xfrm>
            <a:off x="0" y="4405715"/>
            <a:ext cx="3046424" cy="2452285"/>
          </a:xfrm>
        </p:spPr>
      </p:pic>
      <p:pic>
        <p:nvPicPr>
          <p:cNvPr id="30" name="Picture Placeholder 27">
            <a:extLst>
              <a:ext uri="{FF2B5EF4-FFF2-40B4-BE49-F238E27FC236}">
                <a16:creationId xmlns:a16="http://schemas.microsoft.com/office/drawing/2014/main" id="{10D7B446-4830-437D-90F2-78FF39F842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8186" b="23963"/>
          <a:stretch/>
        </p:blipFill>
        <p:spPr>
          <a:xfrm>
            <a:off x="3040536" y="1958497"/>
            <a:ext cx="3040660" cy="2458055"/>
          </a:xfrm>
        </p:spPr>
      </p:pic>
      <p:pic>
        <p:nvPicPr>
          <p:cNvPr id="31" name="Picture Placeholder 29">
            <a:extLst>
              <a:ext uri="{FF2B5EF4-FFF2-40B4-BE49-F238E27FC236}">
                <a16:creationId xmlns:a16="http://schemas.microsoft.com/office/drawing/2014/main" id="{7453335E-1D5E-4FDC-8418-75FFB424DE6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t="5955" b="27536"/>
          <a:stretch/>
        </p:blipFill>
        <p:spPr>
          <a:xfrm>
            <a:off x="9135168" y="1958497"/>
            <a:ext cx="3040661" cy="2441448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6B8FC3-C6AB-4C05-AB1A-6A425F4371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Midwest Region DCA Chair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D905B54-BC78-4D3A-98A7-8BF350FAE6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Simona Hammond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5D841AC-77B9-46F0-877E-EDFD058BCB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South Region DCA Chair</a:t>
            </a:r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20F164F-C51A-49BD-BCBB-07C7BED267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Tim Strickland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997EE2-4A7E-42BA-A9A4-CA8914C6CA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West Region DCA Chair</a:t>
            </a:r>
          </a:p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604A973-1FC1-4BD3-A8B8-0C46262D77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Mark Patterson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71130C1-E2E7-4700-A220-231BB58349D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East Region DCA Chair</a:t>
            </a:r>
          </a:p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DC5EC52-0B52-4D0E-B00E-8E5EF35BC9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Denis Clark</a:t>
            </a:r>
          </a:p>
        </p:txBody>
      </p:sp>
      <p:pic>
        <p:nvPicPr>
          <p:cNvPr id="29" name="Picture Placeholder 25">
            <a:extLst>
              <a:ext uri="{FF2B5EF4-FFF2-40B4-BE49-F238E27FC236}">
                <a16:creationId xmlns:a16="http://schemas.microsoft.com/office/drawing/2014/main" id="{1507C138-F295-471C-A7C2-F827C437DE9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6"/>
          <a:srcRect t="3732" b="28629"/>
          <a:stretch/>
        </p:blipFill>
        <p:spPr>
          <a:xfrm>
            <a:off x="6081072" y="4416553"/>
            <a:ext cx="3054096" cy="244144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805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7547" b="7547"/>
          <a:stretch/>
        </p:blipFill>
        <p:spPr>
          <a:xfrm>
            <a:off x="1" y="10"/>
            <a:ext cx="6096000" cy="3428990"/>
          </a:xfr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EF0240E2-270B-47F4-97C1-065A42CC2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FY24 DCA Dashboard Program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A574E0-4F1C-4569-ABD3-9707A8CD18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7252" y="2516138"/>
            <a:ext cx="4846989" cy="382749"/>
          </a:xfrm>
        </p:spPr>
        <p:txBody>
          <a:bodyPr anchor="b">
            <a:noAutofit/>
          </a:bodyPr>
          <a:lstStyle/>
          <a:p>
            <a:pPr marL="0" indent="0">
              <a:buNone/>
            </a:pPr>
            <a:r>
              <a:rPr lang="en-US" sz="2000" i="1" dirty="0"/>
              <a:t>Focus on Violations &amp; Managing Retaking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52924E-B022-4FF4-B161-31F5531EC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>
            <a:normAutofit/>
          </a:bodyPr>
          <a:lstStyle/>
          <a:p>
            <a:r>
              <a:rPr lang="en-US" sz="1800" dirty="0"/>
              <a:t>Best Practices for Compact Staff Review Responsibilities</a:t>
            </a:r>
          </a:p>
          <a:p>
            <a:r>
              <a:rPr lang="en-US" sz="1800" dirty="0"/>
              <a:t>Compliance with Retaking Rules</a:t>
            </a:r>
          </a:p>
          <a:p>
            <a:r>
              <a:rPr lang="en-US" sz="1800" dirty="0"/>
              <a:t>Identifying User Trends &amp; Training Issues</a:t>
            </a:r>
          </a:p>
          <a:p>
            <a:r>
              <a:rPr lang="en-US" sz="1800" dirty="0"/>
              <a:t>Violation Types</a:t>
            </a:r>
          </a:p>
          <a:p>
            <a:r>
              <a:rPr lang="en-US" sz="1800" dirty="0"/>
              <a:t>Assessing cases retaken &amp; retransferred</a:t>
            </a:r>
          </a:p>
          <a:p>
            <a:r>
              <a:rPr lang="en-US" sz="1800" dirty="0"/>
              <a:t>Stay tuned for Details!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A0CC66D-9625-881A-49AB-457219626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DCA Success Survey</a:t>
            </a:r>
          </a:p>
          <a:p>
            <a:pPr marL="0" indent="0">
              <a:buNone/>
            </a:pPr>
            <a:r>
              <a:rPr lang="en-US" dirty="0"/>
              <a:t>Thank you to all who provided feedback this Spring!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94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4721" b="24721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01" y="1197273"/>
            <a:ext cx="3982856" cy="2467039"/>
          </a:xfrm>
        </p:spPr>
        <p:txBody>
          <a:bodyPr>
            <a:normAutofit/>
          </a:bodyPr>
          <a:lstStyle/>
          <a:p>
            <a:r>
              <a:rPr lang="en-US" dirty="0"/>
              <a:t>New DCA Success Program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07FC37E-9058-4ED1-8333-F003F720C9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078" y="620403"/>
            <a:ext cx="6121722" cy="382749"/>
          </a:xfrm>
        </p:spPr>
        <p:txBody>
          <a:bodyPr/>
          <a:lstStyle/>
          <a:p>
            <a:r>
              <a:rPr lang="en-US" dirty="0"/>
              <a:t>Sessions to Kick Off Fall 2023!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7" y="1003152"/>
            <a:ext cx="6577218" cy="1859484"/>
          </a:xfrm>
        </p:spPr>
        <p:txBody>
          <a:bodyPr>
            <a:normAutofit/>
          </a:bodyPr>
          <a:lstStyle/>
          <a:p>
            <a:r>
              <a:rPr lang="en-US" sz="1600" dirty="0"/>
              <a:t>As survey revealed a widespread lack of stakeholder training, initial session will likely be a follow up on solution ideas shared at the Collaborative Solutions ABM Session</a:t>
            </a:r>
          </a:p>
          <a:p>
            <a:r>
              <a:rPr lang="en-US" sz="1600" dirty="0"/>
              <a:t>Participation will be limited with priority given to new DCAs and DCAs with stated goals for improving their state’s compact operations</a:t>
            </a:r>
          </a:p>
          <a:p>
            <a:r>
              <a:rPr lang="en-US" sz="1600" dirty="0"/>
              <a:t>Stay Tuned for Details!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63887" y="3737091"/>
            <a:ext cx="3982856" cy="2909185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Program Objectives</a:t>
            </a:r>
          </a:p>
          <a:p>
            <a:r>
              <a:rPr lang="en-US" dirty="0"/>
              <a:t>Employ a group mentoring strategy rather than one-on-one ‘mentoring’</a:t>
            </a:r>
          </a:p>
          <a:p>
            <a:r>
              <a:rPr lang="en-US" dirty="0"/>
              <a:t>Develop and share strategies to improve case management and compact office operations (intrastate and interstate processes)</a:t>
            </a:r>
          </a:p>
          <a:p>
            <a:r>
              <a:rPr lang="en-US" dirty="0"/>
              <a:t>Use coaching techniques as a training method versus ‘This is what I did or would do’ approach</a:t>
            </a:r>
          </a:p>
          <a:p>
            <a:r>
              <a:rPr lang="en-US" dirty="0"/>
              <a:t>Create New DCA Toolkit/training module</a:t>
            </a:r>
          </a:p>
          <a:p>
            <a:r>
              <a:rPr lang="en-US" dirty="0"/>
              <a:t>Improve compact management resources for DCAs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EEE4C31-781D-409C-1CDE-18F5592A2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553" y="909860"/>
            <a:ext cx="6253799" cy="5737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 flipH="1">
            <a:off x="52986" y="3226042"/>
            <a:ext cx="2361009" cy="1893900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</a:p>
          <a:p>
            <a:r>
              <a:rPr lang="en-US" sz="2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DCA Toolkit</a:t>
            </a:r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6F0F1C-265A-B66B-D262-68850280F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4873">
            <a:off x="2127757" y="542794"/>
            <a:ext cx="5010407" cy="5226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92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Warrant Execution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0194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 flipH="1">
            <a:off x="118943" y="2209005"/>
            <a:ext cx="4988315" cy="1893900"/>
          </a:xfrm>
        </p:spPr>
        <p:txBody>
          <a:bodyPr>
            <a:normAutofit/>
          </a:bodyPr>
          <a:lstStyle/>
          <a:p>
            <a:r>
              <a:rPr lang="en-US" sz="2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</a:p>
          <a:p>
            <a:r>
              <a:rPr lang="en-US" sz="2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Bulletin </a:t>
            </a:r>
          </a:p>
          <a:p>
            <a:r>
              <a:rPr lang="en-US" sz="28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1-2023i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5D324-BF9C-8535-3E8B-2EEDB042A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6697">
            <a:off x="3601570" y="293238"/>
            <a:ext cx="6478669" cy="627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5802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DCA feedback via survey &amp; direct contact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New ICOTS Administrative &amp; Dashboard Resources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Integrated with CORE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97508" y="4870223"/>
            <a:ext cx="3977648" cy="885235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Save time!  New auto-replies and Virtual Assistant (also available on the ICAOS Website!)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40" y="154162"/>
            <a:ext cx="4544694" cy="1841293"/>
          </a:xfrm>
        </p:spPr>
        <p:txBody>
          <a:bodyPr>
            <a:normAutofit fontScale="90000"/>
          </a:bodyPr>
          <a:lstStyle/>
          <a:p>
            <a:r>
              <a:rPr lang="en-US" dirty="0"/>
              <a:t>2023 Resource Improvement Project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840" y="1944894"/>
            <a:ext cx="4771722" cy="668548"/>
          </a:xfrm>
        </p:spPr>
        <p:txBody>
          <a:bodyPr>
            <a:normAutofit fontScale="92500"/>
          </a:bodyPr>
          <a:lstStyle/>
          <a:p>
            <a:r>
              <a:rPr lang="en-US" dirty="0"/>
              <a:t>Training &amp; DCA Liaison Committee Initiative</a:t>
            </a:r>
          </a:p>
          <a:p>
            <a:r>
              <a:rPr lang="en-US" dirty="0"/>
              <a:t>DCA Lead:  Alyssa Miller (North Dakota)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" name="Picture Placeholder 39" title="Decorativ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prstGeom prst="rect">
            <a:avLst/>
          </a:prstGeom>
        </p:spPr>
      </p:pic>
      <p:pic>
        <p:nvPicPr>
          <p:cNvPr id="41" name="Picture Placeholder 40" title="Decorative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3860" t="-15649" r="-14314" b="-12525"/>
          <a:stretch/>
        </p:blipFill>
        <p:spPr>
          <a:prstGeom prst="rect">
            <a:avLst/>
          </a:prstGeom>
        </p:spPr>
      </p:pic>
      <p:pic>
        <p:nvPicPr>
          <p:cNvPr id="42" name="Picture Placeholder 41" title="Decorative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21524" t="-8482" r="-20795" b="-8139"/>
          <a:stretch/>
        </p:blipFill>
        <p:spPr>
          <a:prstGeom prst="rect">
            <a:avLst/>
          </a:prstGeom>
        </p:spPr>
      </p:pic>
      <p:pic>
        <p:nvPicPr>
          <p:cNvPr id="43" name="Picture Placeholder 42" title="Decorative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14" t="-9857" r="-9487" b="-7844"/>
          <a:stretch/>
        </p:blipFill>
        <p:spPr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2D9E0E-839C-7CCD-DB70-0429D9FADF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680" y="2731384"/>
            <a:ext cx="5444571" cy="3972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Fi8xruh2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4C87"/>
      </a:accent1>
      <a:accent2>
        <a:srgbClr val="044C87"/>
      </a:accent2>
      <a:accent3>
        <a:srgbClr val="A5A5A5"/>
      </a:accent3>
      <a:accent4>
        <a:srgbClr val="FFC000"/>
      </a:accent4>
      <a:accent5>
        <a:srgbClr val="044C87"/>
      </a:accent5>
      <a:accent6>
        <a:srgbClr val="70AD47"/>
      </a:accent6>
      <a:hlink>
        <a:srgbClr val="044C87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634D9E51-4949-4732-B929-C29E3E42414E}" vid="{5842DBD6-7D6C-4C1A-8AA9-69FB39037E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SessionQuestionData>
  <AllQuestions/>
</SessionQuestionData>
</file>

<file path=customXml/item10.xml><?xml version="1.0" encoding="utf-8"?>
<SessionSlideDescriptorData/>
</file>

<file path=customXml/item11.xml><?xml version="1.0" encoding="utf-8"?>
<SessionPresentationSettingsData/>
</file>

<file path=customXml/item12.xml><?xml version="1.0" encoding="utf-8"?>
<SessionSlideSettingsData/>
</file>

<file path=customXml/item13.xml><?xml version="1.0" encoding="utf-8"?>
<TeamNamesData>
  <TeamNames/>
</TeamNamesData>
</file>

<file path=customXml/item14.xml><?xml version="1.0" encoding="utf-8"?>
<SessionSlideMasterData/>
</file>

<file path=customXml/item15.xml><?xml version="1.0" encoding="utf-8"?>
<SessionResponseGridSettings>
  <AllResponseGridSettings/>
</SessionResponseGridSettings>
</file>

<file path=customXml/item16.xml><?xml version="1.0" encoding="utf-8"?>
<TextingSlideData/>
</file>

<file path=customXml/item2.xml><?xml version="1.0" encoding="utf-8"?>
<SessionAnswerData>
  <AllAnswers/>
</SessionAnswerData>
</file>

<file path=customXml/item3.xml><?xml version="1.0" encoding="utf-8"?>
<SessionResponseData/>
</file>

<file path=customXml/item4.xml><?xml version="1.0" encoding="utf-8"?>
<SessionRankData/>
</file>

<file path=customXml/item5.xml><?xml version="1.0" encoding="utf-8"?>
<SessionParticipantData/>
</file>

<file path=customXml/item6.xml><?xml version="1.0" encoding="utf-8"?>
<ParticipantInfoData/>
</file>

<file path=customXml/item7.xml><?xml version="1.0" encoding="utf-8"?>
<CustomFieldInfoData/>
</file>

<file path=customXml/item8.xml><?xml version="1.0" encoding="utf-8"?>
<SessionCloseEndedDescriptorsData/>
</file>

<file path=customXml/item9.xml><?xml version="1.0" encoding="utf-8"?>
<SessionGroupWeightData/>
</file>

<file path=customXml/itemProps1.xml><?xml version="1.0" encoding="utf-8"?>
<ds:datastoreItem xmlns:ds="http://schemas.openxmlformats.org/officeDocument/2006/customXml" ds:itemID="{E3EAF69D-C257-439C-AEA3-314B798C31B1}">
  <ds:schemaRefs/>
</ds:datastoreItem>
</file>

<file path=customXml/itemProps10.xml><?xml version="1.0" encoding="utf-8"?>
<ds:datastoreItem xmlns:ds="http://schemas.openxmlformats.org/officeDocument/2006/customXml" ds:itemID="{E454621D-C88D-427D-A4C3-6ADC87C74CAD}">
  <ds:schemaRefs/>
</ds:datastoreItem>
</file>

<file path=customXml/itemProps11.xml><?xml version="1.0" encoding="utf-8"?>
<ds:datastoreItem xmlns:ds="http://schemas.openxmlformats.org/officeDocument/2006/customXml" ds:itemID="{DCD6690A-1142-4075-A90D-D9A825FF7782}">
  <ds:schemaRefs/>
</ds:datastoreItem>
</file>

<file path=customXml/itemProps12.xml><?xml version="1.0" encoding="utf-8"?>
<ds:datastoreItem xmlns:ds="http://schemas.openxmlformats.org/officeDocument/2006/customXml" ds:itemID="{6173E08E-0B16-40FC-A66D-CD843FFCE027}">
  <ds:schemaRefs/>
</ds:datastoreItem>
</file>

<file path=customXml/itemProps13.xml><?xml version="1.0" encoding="utf-8"?>
<ds:datastoreItem xmlns:ds="http://schemas.openxmlformats.org/officeDocument/2006/customXml" ds:itemID="{8BFD1C50-B60B-49C8-B66A-440BF1330711}">
  <ds:schemaRefs/>
</ds:datastoreItem>
</file>

<file path=customXml/itemProps14.xml><?xml version="1.0" encoding="utf-8"?>
<ds:datastoreItem xmlns:ds="http://schemas.openxmlformats.org/officeDocument/2006/customXml" ds:itemID="{3F5DD9FD-1CA2-4425-8744-5F80D73F2914}">
  <ds:schemaRefs/>
</ds:datastoreItem>
</file>

<file path=customXml/itemProps15.xml><?xml version="1.0" encoding="utf-8"?>
<ds:datastoreItem xmlns:ds="http://schemas.openxmlformats.org/officeDocument/2006/customXml" ds:itemID="{865DC8D5-E47E-4597-B8C0-BA1C1CD61767}">
  <ds:schemaRefs/>
</ds:datastoreItem>
</file>

<file path=customXml/itemProps16.xml><?xml version="1.0" encoding="utf-8"?>
<ds:datastoreItem xmlns:ds="http://schemas.openxmlformats.org/officeDocument/2006/customXml" ds:itemID="{BBC072C0-1D3E-4266-9BE6-9D3FE889EA64}">
  <ds:schemaRefs/>
</ds:datastoreItem>
</file>

<file path=customXml/itemProps2.xml><?xml version="1.0" encoding="utf-8"?>
<ds:datastoreItem xmlns:ds="http://schemas.openxmlformats.org/officeDocument/2006/customXml" ds:itemID="{190E316D-B615-45BF-A4ED-741B7B368901}">
  <ds:schemaRefs/>
</ds:datastoreItem>
</file>

<file path=customXml/itemProps3.xml><?xml version="1.0" encoding="utf-8"?>
<ds:datastoreItem xmlns:ds="http://schemas.openxmlformats.org/officeDocument/2006/customXml" ds:itemID="{57B415D1-1131-4C9E-A66C-53EA455D0AF3}">
  <ds:schemaRefs/>
</ds:datastoreItem>
</file>

<file path=customXml/itemProps4.xml><?xml version="1.0" encoding="utf-8"?>
<ds:datastoreItem xmlns:ds="http://schemas.openxmlformats.org/officeDocument/2006/customXml" ds:itemID="{1AA0A483-32F9-4419-8B17-D3D9890B599B}">
  <ds:schemaRefs/>
</ds:datastoreItem>
</file>

<file path=customXml/itemProps5.xml><?xml version="1.0" encoding="utf-8"?>
<ds:datastoreItem xmlns:ds="http://schemas.openxmlformats.org/officeDocument/2006/customXml" ds:itemID="{097C2D47-E649-4CC8-8086-CEB03BB22AD3}">
  <ds:schemaRefs/>
</ds:datastoreItem>
</file>

<file path=customXml/itemProps6.xml><?xml version="1.0" encoding="utf-8"?>
<ds:datastoreItem xmlns:ds="http://schemas.openxmlformats.org/officeDocument/2006/customXml" ds:itemID="{E5C9AD6C-786D-4B18-8C4D-9D8DFD5E8A0F}">
  <ds:schemaRefs/>
</ds:datastoreItem>
</file>

<file path=customXml/itemProps7.xml><?xml version="1.0" encoding="utf-8"?>
<ds:datastoreItem xmlns:ds="http://schemas.openxmlformats.org/officeDocument/2006/customXml" ds:itemID="{F8625C8E-FCE5-4239-9230-3F94D9855C42}">
  <ds:schemaRefs/>
</ds:datastoreItem>
</file>

<file path=customXml/itemProps8.xml><?xml version="1.0" encoding="utf-8"?>
<ds:datastoreItem xmlns:ds="http://schemas.openxmlformats.org/officeDocument/2006/customXml" ds:itemID="{17478790-3794-4379-A93D-8432117DDA0F}">
  <ds:schemaRefs/>
</ds:datastoreItem>
</file>

<file path=customXml/itemProps9.xml><?xml version="1.0" encoding="utf-8"?>
<ds:datastoreItem xmlns:ds="http://schemas.openxmlformats.org/officeDocument/2006/customXml" ds:itemID="{1BFC54B3-1C68-47A8-AE39-E0800769E67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sophisticated presentation</Template>
  <TotalTime>199</TotalTime>
  <Words>356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Corbel</vt:lpstr>
      <vt:lpstr>Helvetica Light</vt:lpstr>
      <vt:lpstr>Raleway</vt:lpstr>
      <vt:lpstr>Office Theme</vt:lpstr>
      <vt:lpstr>Warrant Execution Management</vt:lpstr>
      <vt:lpstr>Agenda </vt:lpstr>
      <vt:lpstr>Congrats for another DCA Region Chair 2 year term!</vt:lpstr>
      <vt:lpstr>FY24 DCA Dashboard Program</vt:lpstr>
      <vt:lpstr>New DCA Success Program</vt:lpstr>
      <vt:lpstr>PowerPoint Presentation</vt:lpstr>
      <vt:lpstr>Warrant Execution Management</vt:lpstr>
      <vt:lpstr>PowerPoint Presentation</vt:lpstr>
      <vt:lpstr>2023 Resource Improvement Project</vt:lpstr>
      <vt:lpstr>Collaborative Solutions!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 </dc:title>
  <dc:creator>Mindy Spring</dc:creator>
  <cp:lastModifiedBy>Mindy Spring</cp:lastModifiedBy>
  <cp:revision>32</cp:revision>
  <dcterms:created xsi:type="dcterms:W3CDTF">2023-08-07T18:39:37Z</dcterms:created>
  <dcterms:modified xsi:type="dcterms:W3CDTF">2023-08-08T16:56:51Z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ID">
    <vt:lpwstr>d033ba3c965b4890aebb792a864e4fb8</vt:lpwstr>
  </property>
  <property fmtid="{D5CDD505-2E9C-101B-9397-08002B2CF9AE}" pid="3" name="PresentationVersion">
    <vt:lpwstr>2.1</vt:lpwstr>
  </property>
  <property fmtid="{D5CDD505-2E9C-101B-9397-08002B2CF9AE}" pid="4" name="IsExistingPresentation">
    <vt:lpwstr>Yes</vt:lpwstr>
  </property>
  <property fmtid="{D5CDD505-2E9C-101B-9397-08002B2CF9AE}" pid="5" name="ArticulateGUID">
    <vt:lpwstr>CE066FC8-3FB6-455B-98D9-7B2186BB4CCC</vt:lpwstr>
  </property>
  <property fmtid="{D5CDD505-2E9C-101B-9397-08002B2CF9AE}" pid="6" name="ArticulatePath">
    <vt:lpwstr>WarantExecution_Aug2023</vt:lpwstr>
  </property>
</Properties>
</file>